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9" r:id="rId4"/>
    <p:sldId id="267" r:id="rId5"/>
    <p:sldId id="268" r:id="rId6"/>
    <p:sldId id="269" r:id="rId7"/>
    <p:sldId id="270" r:id="rId8"/>
    <p:sldId id="272" r:id="rId9"/>
    <p:sldId id="273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41291-CC2D-4A46-8184-1AD79FD5DE89}" v="40" dt="2022-05-31T06:24:29.872"/>
    <p1510:client id="{85D89341-8F47-447F-8CBA-0F9FA9E85758}" v="1" dt="2022-05-30T17:07:01.508"/>
    <p1510:client id="{F71065A5-CD0B-EBB6-AAC2-CD444E636E17}" v="80" dt="2022-05-31T06:27:46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40"/>
  </p:normalViewPr>
  <p:slideViewPr>
    <p:cSldViewPr snapToGrid="0" snapToObjects="1">
      <p:cViewPr varScale="1">
        <p:scale>
          <a:sx n="76" d="100"/>
          <a:sy n="76" d="100"/>
        </p:scale>
        <p:origin x="11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0AF730-E05D-4A59-B26A-91A7FD1D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FA5BA-48C3-48BC-876C-24F46207A9EA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0156BD-FF60-4969-9AF1-D44757F06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069ACC-892D-443F-B2C0-1F501B25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46BD-C28E-4339-A66A-BBFD5FAF38A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33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7B0029-782E-468B-A8CE-E84D0F32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D9B6-E7FE-42FA-937D-1AC21D17071C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DFE75A-11FD-4C39-812E-2725C6DC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6588F7-B279-4746-90EB-06E19F6E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C4134-5BFE-456D-B4CC-DD8DC0297DF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19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20617-2D8C-48AB-907E-5A0429B1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ADC3-AD5D-429C-82A5-0584FAD7B456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3B6091-1F60-4E6B-9DFB-267EDA3A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76FFF3-D7E6-4483-980B-07657837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F287-3EBF-4C68-963C-F4F75EE0ECA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71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9266A6-D8DA-43FF-9A28-D45E71AA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F06CF-3124-4D06-9182-E60FB034C692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EF7C49-AF7E-45FE-8E1A-0430A34B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72D7A4-F758-4A1A-8F80-BFEFAE68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D0B1-2788-45FD-81F9-18769791DB0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4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0637C5-C8EF-459C-8D89-D920B6B2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B2CE-82A3-4412-91F6-9A27143AB7B4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F3968B-F70D-43C0-BCF2-46654E14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EFD12C-072E-42F5-BB6F-0EC815FC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126C-ED5A-417C-991D-55A4C75AB88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25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741170D-6E72-4DA3-A6C4-92E67C36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7491F-484D-486A-BCDD-14FF23A1484B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4F20A21-2988-4258-A99F-547BF0B2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3B0BDA6-84F2-439F-8931-C3316647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26C6-0B01-4774-8F89-5FF54B46236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07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97900E69-B1E4-4965-9E36-93EB26A4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79ED-2192-4BA1-A07F-8F9B6A023288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DA26875C-AB74-4C36-B5A1-5DF6ABA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EACBA6D6-8FF0-4368-B50A-D4C812E4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2CA3E-BEEB-498F-A5B0-BB72ACD4377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0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D4EEFD55-DF92-4FBA-BBB7-7A467A5C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AE39E-FD28-4EA6-96CF-F13305C9F2EE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5969D7DC-9F0C-4C3C-BB92-B3963B8D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A15BD79-6D8C-412A-9CCA-F7C0EBF6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EF78-7F05-4981-90EE-8A24EBA71BF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06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C8968369-A786-41F7-9354-1662029F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DA5-D043-4426-93D1-4E2E5E62362E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6ECD9AC4-ACB9-4AC1-B387-A7516D91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3D58FE12-F8BE-4721-8D5C-1A3F1CF4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5E55B-6770-4F39-B87E-2E5E44D3F49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27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E0B45B7-0B3E-4E3F-9053-07C929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DFC8-126A-4DEE-9483-BD01324B7AA1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D2BA135-F5B1-4AC9-A749-9412077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FB3D8D8-A723-4473-BCB5-60D6A84C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864F9-B339-4A40-9F84-D90E0AEE743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6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4E33566-B10E-4692-96AB-A4E5CFD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327A2-27D2-4A45-B90D-C18A5B482C76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F6552FB-D383-43F6-B39D-79DBF037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9396851-2D52-4E76-873E-5E04A46C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9CCA-2C14-4E66-9775-35E6B1AD04C3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09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8748E128-A5DE-42CD-91C5-AC3A0AEBA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stijl te bewerken</a:t>
            </a:r>
            <a:endParaRPr lang="nl-BE" altLang="nl-BE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04DB821C-C010-4F30-9BCD-E3AFBDEFC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E9B5CF-7358-4B51-8BA2-6AC39F8EC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D615F9-0664-4E29-AB89-98D06F0A5D4C}" type="datetimeFigureOut">
              <a:rPr lang="nl-BE"/>
              <a:pPr>
                <a:defRPr/>
              </a:pPr>
              <a:t>13/06/2022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6AFB22-3B06-4E4C-8FF5-FBA629F07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B04044-4502-4077-BE7D-EE69D7CF9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067B63-DBC3-4416-858D-D3DCFC7D472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>
            <a:extLst>
              <a:ext uri="{FF2B5EF4-FFF2-40B4-BE49-F238E27FC236}">
                <a16:creationId xmlns:a16="http://schemas.microsoft.com/office/drawing/2014/main" id="{D4404C62-AD66-4F61-A17A-62B596662E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BE" altLang="nl-BE" dirty="0">
                <a:solidFill>
                  <a:schemeClr val="bg1"/>
                </a:solidFill>
                <a:latin typeface="HELVETICA LIGHT"/>
              </a:rPr>
              <a:t>Technologische Wetenschappen</a:t>
            </a:r>
          </a:p>
        </p:txBody>
      </p:sp>
      <p:sp>
        <p:nvSpPr>
          <p:cNvPr id="2051" name="Ondertitel 2">
            <a:extLst>
              <a:ext uri="{FF2B5EF4-FFF2-40B4-BE49-F238E27FC236}">
                <a16:creationId xmlns:a16="http://schemas.microsoft.com/office/drawing/2014/main" id="{028CC65F-9AB1-4F57-AB8A-C78D23A5A4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BE" altLang="nl-BE" dirty="0">
                <a:solidFill>
                  <a:schemeClr val="bg1"/>
                </a:solidFill>
                <a:latin typeface="HELVETICA LIGHT" pitchFamily="34" charset="0"/>
              </a:rPr>
              <a:t>KNMC – Site </a:t>
            </a:r>
            <a:r>
              <a:rPr lang="nl-BE" altLang="nl-BE" dirty="0" err="1">
                <a:solidFill>
                  <a:schemeClr val="bg1"/>
                </a:solidFill>
                <a:latin typeface="HELVETICA LIGHT" pitchFamily="34" charset="0"/>
              </a:rPr>
              <a:t>Joma</a:t>
            </a:r>
            <a:r>
              <a:rPr lang="nl-BE" altLang="nl-BE" dirty="0">
                <a:solidFill>
                  <a:schemeClr val="bg1"/>
                </a:solidFill>
                <a:latin typeface="HELVETICA LIGHT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STEM PROJECTEN</a:t>
            </a: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1 uur per week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Practicum: werken in labo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Probleemoplossend denken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algn="r" eaLnBrk="1" hangingPunct="1">
              <a:spcBef>
                <a:spcPts val="1800"/>
              </a:spcBef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nl-BE" altLang="nl-BE" sz="2000" dirty="0">
                <a:solidFill>
                  <a:schemeClr val="accent3"/>
                </a:solidFill>
                <a:latin typeface="HELVETICA LIGHT"/>
              </a:rPr>
              <a:t>                                                                              Wedstrijd: wie maakt de grootste zeepbel?</a:t>
            </a:r>
          </a:p>
        </p:txBody>
      </p:sp>
      <p:pic>
        <p:nvPicPr>
          <p:cNvPr id="3" name="Video(5)_Trim">
            <a:hlinkClick r:id="" action="ppaction://media"/>
            <a:extLst>
              <a:ext uri="{FF2B5EF4-FFF2-40B4-BE49-F238E27FC236}">
                <a16:creationId xmlns:a16="http://schemas.microsoft.com/office/drawing/2014/main" id="{27497979-F68D-4677-A690-3E9EEBDDC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5594" y="681037"/>
            <a:ext cx="270123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SAMENHANG LEERSTOF</a:t>
            </a: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Wiskunde nodig voor fysica!</a:t>
            </a: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F815E28-24AA-4AAB-AB79-05A3C24A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249255"/>
            <a:ext cx="4123699" cy="14716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7D778DB-804B-4853-914A-464DDDE3D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91" y="4127076"/>
            <a:ext cx="3770915" cy="2391149"/>
          </a:xfrm>
          <a:prstGeom prst="rect">
            <a:avLst/>
          </a:prstGeom>
        </p:spPr>
      </p:pic>
      <p:sp>
        <p:nvSpPr>
          <p:cNvPr id="5" name="Plusteken 4">
            <a:extLst>
              <a:ext uri="{FF2B5EF4-FFF2-40B4-BE49-F238E27FC236}">
                <a16:creationId xmlns:a16="http://schemas.microsoft.com/office/drawing/2014/main" id="{1B89D9A2-C86F-435E-9045-DEE873CACB02}"/>
              </a:ext>
            </a:extLst>
          </p:cNvPr>
          <p:cNvSpPr/>
          <p:nvPr/>
        </p:nvSpPr>
        <p:spPr>
          <a:xfrm>
            <a:off x="3081024" y="3753361"/>
            <a:ext cx="323850" cy="34126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AF335BC5-FAEE-454C-81D3-4E137A08C211}"/>
              </a:ext>
            </a:extLst>
          </p:cNvPr>
          <p:cNvSpPr/>
          <p:nvPr/>
        </p:nvSpPr>
        <p:spPr>
          <a:xfrm>
            <a:off x="6007272" y="3641966"/>
            <a:ext cx="1181100" cy="584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564ED1-2BCE-4CB8-A88E-C165A435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645" y="365125"/>
            <a:ext cx="2776937" cy="36419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95EA88-E185-4B8B-BBF8-20E618505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39" y="4007091"/>
            <a:ext cx="2767270" cy="25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NEEM EEN KIJKJE…</a:t>
            </a: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Neem een kijkje in de boeken op de computers en spreek ons zeker aan bij vragen.</a:t>
            </a: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r>
              <a:rPr lang="nl-BE" altLang="nl-BE" b="1" dirty="0">
                <a:solidFill>
                  <a:schemeClr val="accent3"/>
                </a:solidFill>
                <a:latin typeface="HELVETICA LIGHT"/>
              </a:rPr>
              <a:t>Leerkrachten TEW:</a:t>
            </a:r>
          </a:p>
          <a:p>
            <a:pPr marL="457200" lvl="1" indent="0" eaLnBrk="1" hangingPunct="1">
              <a:buNone/>
            </a:pPr>
            <a:r>
              <a:rPr lang="nl-BE" altLang="nl-BE" sz="2800" dirty="0">
                <a:solidFill>
                  <a:schemeClr val="accent3"/>
                </a:solidFill>
                <a:latin typeface="HELVETICA LIGHT"/>
              </a:rPr>
              <a:t>Nadine Maes (wiskunde)</a:t>
            </a:r>
          </a:p>
          <a:p>
            <a:pPr marL="457200" lvl="1" indent="0" eaLnBrk="1" hangingPunct="1">
              <a:buNone/>
            </a:pPr>
            <a:r>
              <a:rPr lang="nl-BE" altLang="nl-BE" sz="2800" dirty="0">
                <a:solidFill>
                  <a:schemeClr val="accent3"/>
                </a:solidFill>
                <a:latin typeface="HELVETICA LIGHT"/>
              </a:rPr>
              <a:t>Steven Van Houdt (TEW)</a:t>
            </a:r>
          </a:p>
          <a:p>
            <a:pPr marL="457200" lvl="1" indent="0" eaLnBrk="1" hangingPunct="1">
              <a:buNone/>
            </a:pPr>
            <a:r>
              <a:rPr lang="nl-BE" altLang="nl-BE" sz="2800" dirty="0">
                <a:solidFill>
                  <a:schemeClr val="accent3"/>
                </a:solidFill>
                <a:latin typeface="HELVETICA LIGHT"/>
              </a:rPr>
              <a:t>Annelore Simons (TEW)</a:t>
            </a:r>
          </a:p>
        </p:txBody>
      </p:sp>
    </p:spTree>
    <p:extLst>
      <p:ext uri="{BB962C8B-B14F-4D97-AF65-F5344CB8AC3E}">
        <p14:creationId xmlns:p14="http://schemas.microsoft.com/office/powerpoint/2010/main" val="36055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59404-1C5E-4290-940B-44D89EE8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871" y="2766218"/>
            <a:ext cx="3764605" cy="1325563"/>
          </a:xfrm>
        </p:spPr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LESSENTABEL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D986F6-3389-4F6B-B0E1-1256E96B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62" y="0"/>
            <a:ext cx="4928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WISKUNDE</a:t>
            </a:r>
            <a:endParaRPr lang="nl-NL" dirty="0">
              <a:solidFill>
                <a:schemeClr val="accent3"/>
              </a:solidFill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5 uur per week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5BCBC1-A6A5-4626-9983-B29F1FA4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2362571"/>
            <a:ext cx="2616301" cy="367823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676FADD-E022-437B-87DB-DFA3473DA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077" y="2362571"/>
            <a:ext cx="2616301" cy="3685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CHEMIE</a:t>
            </a:r>
            <a:endParaRPr lang="nl-NL" dirty="0">
              <a:solidFill>
                <a:schemeClr val="accent3"/>
              </a:solidFill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3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1 uur per week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4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2 uur per week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D66AC03-9F19-4CC6-B3DF-F072C782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82" y="2883913"/>
            <a:ext cx="2459839" cy="345656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A2924CA-1B16-47D7-880F-2B3C6830D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480" y="2883913"/>
            <a:ext cx="2460922" cy="3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TECHNOLOGISCHE WETENSCHAPPEN</a:t>
            </a:r>
            <a:endParaRPr lang="nl-NL" dirty="0">
              <a:solidFill>
                <a:schemeClr val="accent3"/>
              </a:solidFill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8 uur per week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7 uur theorie + oefeningen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1 uur ruimte voor STEM-projecten / practica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3 grote onderdelen: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Mechanica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Elektriciteit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Programmeren / elektronica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Toepassen van wiskunde!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13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TECHNOLOGISCHE WETENSCHAPPEN: </a:t>
            </a:r>
            <a:r>
              <a:rPr lang="nl-BE" sz="3600" dirty="0">
                <a:solidFill>
                  <a:schemeClr val="accent3"/>
                </a:solidFill>
                <a:latin typeface="Essence sans"/>
              </a:rPr>
              <a:t>MECHANICA</a:t>
            </a:r>
            <a:endParaRPr lang="nl-NL" sz="20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3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3 uur per week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4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4 uur per week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40A448-7C6C-42BF-B036-42D3C75F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21" y="2821564"/>
            <a:ext cx="8005357" cy="34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TECHNOLOGISCHE WETENSCHAPPEN: </a:t>
            </a:r>
            <a:r>
              <a:rPr lang="nl-BE" sz="3600" dirty="0">
                <a:solidFill>
                  <a:schemeClr val="accent3"/>
                </a:solidFill>
                <a:latin typeface="Essence sans"/>
              </a:rPr>
              <a:t>ELEKTRICITEIT</a:t>
            </a:r>
            <a:endParaRPr lang="nl-NL" sz="20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3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4 uur per week</a:t>
            </a:r>
          </a:p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4</a:t>
            </a:r>
            <a:r>
              <a:rPr lang="nl-BE" altLang="nl-BE" baseline="30000" dirty="0">
                <a:solidFill>
                  <a:schemeClr val="accent3"/>
                </a:solidFill>
                <a:latin typeface="HELVETICA LIGHT"/>
              </a:rPr>
              <a:t>de</a:t>
            </a: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 jaar: 3 uur per week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0133379-B3F8-4F07-A975-26302DB6B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56" y="2778699"/>
            <a:ext cx="6066488" cy="371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TECHNOLOGISCHE WETENSCHAPPEN: </a:t>
            </a:r>
            <a:r>
              <a:rPr lang="nl-BE" sz="3600" dirty="0">
                <a:solidFill>
                  <a:schemeClr val="accent3"/>
                </a:solidFill>
                <a:latin typeface="Essence sans"/>
              </a:rPr>
              <a:t>PROGRAMMEREN / ELEKTRONICA</a:t>
            </a:r>
            <a:endParaRPr lang="nl-NL" sz="20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71" y="2004919"/>
            <a:ext cx="10515600" cy="44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Geïntegreerd in lessen: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Elektriciteit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Informatica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STEM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algn="r" eaLnBrk="1" hangingPunct="1">
              <a:buNone/>
            </a:pP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De elektronische dobbelsteen</a:t>
            </a: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3" name="Elektronische Dobbelsteen">
            <a:hlinkClick r:id="" action="ppaction://media"/>
            <a:extLst>
              <a:ext uri="{FF2B5EF4-FFF2-40B4-BE49-F238E27FC236}">
                <a16:creationId xmlns:a16="http://schemas.microsoft.com/office/drawing/2014/main" id="{24F850E5-47FF-4EA2-B345-CE0AD043F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884" y="2517495"/>
            <a:ext cx="7633253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D2B4427E-A982-4FE7-8B58-E4B612C5F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>
                <a:latin typeface="HELVETICA LIGHT" pitchFamily="34" charset="0"/>
              </a:rPr>
              <a:t>Lettertype Helvetica light </a:t>
            </a:r>
          </a:p>
        </p:txBody>
      </p:sp>
      <p:pic>
        <p:nvPicPr>
          <p:cNvPr id="3075" name="Tijdelijke aanduiding voor inhoud 4">
            <a:extLst>
              <a:ext uri="{FF2B5EF4-FFF2-40B4-BE49-F238E27FC236}">
                <a16:creationId xmlns:a16="http://schemas.microsoft.com/office/drawing/2014/main" id="{6F467062-30CF-48D9-BF7D-142378CA0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5374B555-CF79-43F6-BE02-2351C10E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BE" altLang="nl-BE" sz="4400" dirty="0">
                <a:solidFill>
                  <a:schemeClr val="accent3"/>
                </a:solidFill>
                <a:latin typeface="Essence sans"/>
              </a:rPr>
              <a:t>TECHNOLOGISCHE WETENSCHAPPEN: </a:t>
            </a:r>
            <a:r>
              <a:rPr lang="nl-BE" sz="3600" dirty="0">
                <a:solidFill>
                  <a:schemeClr val="accent3"/>
                </a:solidFill>
                <a:latin typeface="Essence sans"/>
              </a:rPr>
              <a:t>PROGRAMMEREN / ELEKTRONICA</a:t>
            </a:r>
            <a:endParaRPr lang="nl-NL" sz="20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3077" name="Tijdelijke aanduiding voor inhoud 2">
            <a:extLst>
              <a:ext uri="{FF2B5EF4-FFF2-40B4-BE49-F238E27FC236}">
                <a16:creationId xmlns:a16="http://schemas.microsoft.com/office/drawing/2014/main" id="{529AD066-7348-4DAA-A95A-7E15C94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60096"/>
            <a:ext cx="105156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Geïntegreerd in lessen: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Elektriciteit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Informatica</a:t>
            </a:r>
          </a:p>
          <a:p>
            <a:pPr lvl="1" eaLnBrk="1" hangingPunct="1"/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STEM</a:t>
            </a:r>
          </a:p>
          <a:p>
            <a:pPr eaLnBrk="1" hangingPunct="1"/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  <a:p>
            <a:pPr marL="0" indent="0" algn="r" eaLnBrk="1" hangingPunct="1">
              <a:buNone/>
            </a:pPr>
            <a:r>
              <a:rPr lang="nl-BE" altLang="nl-BE" dirty="0">
                <a:solidFill>
                  <a:schemeClr val="accent3"/>
                </a:solidFill>
                <a:latin typeface="HELVETICA LIGHT"/>
              </a:rPr>
              <a:t>Verkeerslichten</a:t>
            </a:r>
          </a:p>
          <a:p>
            <a:pPr marL="0" indent="0" eaLnBrk="1" hangingPunct="1">
              <a:buNone/>
            </a:pPr>
            <a:endParaRPr lang="nl-BE" altLang="nl-BE" dirty="0">
              <a:solidFill>
                <a:schemeClr val="accent3"/>
              </a:solidFill>
              <a:latin typeface="HELVETICA LIGHT"/>
            </a:endParaRPr>
          </a:p>
        </p:txBody>
      </p:sp>
      <p:pic>
        <p:nvPicPr>
          <p:cNvPr id="2" name="Verkeerslichten">
            <a:hlinkClick r:id="" action="ppaction://media"/>
            <a:extLst>
              <a:ext uri="{FF2B5EF4-FFF2-40B4-BE49-F238E27FC236}">
                <a16:creationId xmlns:a16="http://schemas.microsoft.com/office/drawing/2014/main" id="{D2C34223-ED72-4C6F-B7E5-519AE64A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4636" y="2347166"/>
            <a:ext cx="796156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NMC Huistijl">
      <a:dk1>
        <a:sysClr val="windowText" lastClr="000000"/>
      </a:dk1>
      <a:lt1>
        <a:sysClr val="window" lastClr="FFFFFF"/>
      </a:lt1>
      <a:dk2>
        <a:srgbClr val="173E5D"/>
      </a:dk2>
      <a:lt2>
        <a:srgbClr val="606060"/>
      </a:lt2>
      <a:accent1>
        <a:srgbClr val="DE936B"/>
      </a:accent1>
      <a:accent2>
        <a:srgbClr val="75BEA0"/>
      </a:accent2>
      <a:accent3>
        <a:srgbClr val="173E5D"/>
      </a:accent3>
      <a:accent4>
        <a:srgbClr val="796962"/>
      </a:accent4>
      <a:accent5>
        <a:srgbClr val="A9A984"/>
      </a:accent5>
      <a:accent6>
        <a:srgbClr val="4D9684"/>
      </a:accent6>
      <a:hlink>
        <a:srgbClr val="1D5562"/>
      </a:hlink>
      <a:folHlink>
        <a:srgbClr val="75BEA0"/>
      </a:folHlink>
    </a:clrScheme>
    <a:fontScheme name="KNMC lettertype">
      <a:majorFont>
        <a:latin typeface="Essence sans"/>
        <a:ea typeface=""/>
        <a:cs typeface=""/>
      </a:majorFont>
      <a:minorFont>
        <a:latin typeface="Helvetica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sjabloonknmc" id="{B731A78C-A9CA-D641-9436-AAFD83D74005}" vid="{62702B6B-8288-794D-938B-FDF0A122B8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KNMC Thema Word</Template>
  <TotalTime>0</TotalTime>
  <Words>301</Words>
  <Application>Microsoft Office PowerPoint</Application>
  <PresentationFormat>Breedbeeld</PresentationFormat>
  <Paragraphs>75</Paragraphs>
  <Slides>12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Essence sans</vt:lpstr>
      <vt:lpstr>Helvetica CE</vt:lpstr>
      <vt:lpstr>HELVETICA LIGHT</vt:lpstr>
      <vt:lpstr>Kantoorthema</vt:lpstr>
      <vt:lpstr>Technologische Wetenschappen</vt:lpstr>
      <vt:lpstr>LESSENTABEL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  <vt:lpstr>Lettertype Helvetica light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ppp KNMC</dc:title>
  <dc:creator>Helena Lambrechts</dc:creator>
  <cp:lastModifiedBy>Dominique Dedoncker</cp:lastModifiedBy>
  <cp:revision>53</cp:revision>
  <dcterms:created xsi:type="dcterms:W3CDTF">2021-04-02T15:38:59Z</dcterms:created>
  <dcterms:modified xsi:type="dcterms:W3CDTF">2022-06-13T09:13:30Z</dcterms:modified>
</cp:coreProperties>
</file>